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0B1707-38F6-4ECB-8C71-BBFA9E7FB46E}" type="datetimeFigureOut">
              <a:rPr lang="ru-RU" smtClean="0"/>
              <a:pPr/>
              <a:t>06.04.2025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Муниципальное бюджетное общеобразовательное учреждение «Средняя общеобразовательная школа с. </a:t>
            </a:r>
            <a:r>
              <a:rPr lang="ru-RU" sz="2000" dirty="0" err="1" smtClean="0">
                <a:solidFill>
                  <a:srgbClr val="C00000"/>
                </a:solidFill>
              </a:rPr>
              <a:t>Турты-Хутор</a:t>
            </a:r>
            <a:r>
              <a:rPr lang="ru-RU" sz="2000" dirty="0" smtClean="0">
                <a:solidFill>
                  <a:srgbClr val="C00000"/>
                </a:solidFill>
              </a:rPr>
              <a:t> имени </a:t>
            </a:r>
            <a:r>
              <a:rPr lang="ru-RU" sz="2000" dirty="0" err="1" smtClean="0">
                <a:solidFill>
                  <a:srgbClr val="C00000"/>
                </a:solidFill>
              </a:rPr>
              <a:t>Хатамаева</a:t>
            </a:r>
            <a:r>
              <a:rPr lang="ru-RU" sz="2000" dirty="0" smtClean="0">
                <a:solidFill>
                  <a:srgbClr val="C00000"/>
                </a:solidFill>
              </a:rPr>
              <a:t> Али </a:t>
            </a:r>
            <a:r>
              <a:rPr lang="ru-RU" sz="2000" dirty="0" err="1" smtClean="0">
                <a:solidFill>
                  <a:srgbClr val="C00000"/>
                </a:solidFill>
              </a:rPr>
              <a:t>Батиевича</a:t>
            </a:r>
            <a:r>
              <a:rPr lang="ru-RU" sz="2000" dirty="0" smtClean="0">
                <a:solidFill>
                  <a:srgbClr val="C00000"/>
                </a:solidFill>
              </a:rPr>
              <a:t>»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7772400" cy="195381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Выбор профиля обучения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85791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+mj-lt"/>
              </a:rPr>
              <a:t>Ознакомьтесь с перечнем профилей, которые уже есть или откроются в    вашей или любой другой школе, куда бы вы могли перейти в 2025-2026 учебном году 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Выберите предметы для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сдачи ГИА-9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4282" y="78579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14282" y="1571612"/>
            <a:ext cx="78581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4282" y="2357430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5720" y="3214686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57161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Выберите желаемый профиль обучения, профильную направленность и 2 предмета для ГИА-9  из перечня по каждой направленности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42886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Укажите эти предметы в заявлении на прохождение ГИА-9 и подайте его до 1 марта </a:t>
            </a:r>
            <a:r>
              <a:rPr lang="ru-RU" b="1" dirty="0" smtClean="0"/>
              <a:t>2025 </a:t>
            </a:r>
            <a:r>
              <a:rPr lang="ru-RU" b="1" dirty="0"/>
              <a:t>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286124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Ознакомьтесь с порядком индивидуального отбора для профильного обучения в выбранной </a:t>
            </a:r>
            <a:r>
              <a:rPr lang="ru-RU" b="1" dirty="0" smtClean="0"/>
              <a:t>гимназии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000504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Профили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14480" y="4429132"/>
          <a:ext cx="57864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14480" y="4857760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14480" y="5286388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СОЦИАЛЬНО-ЭКОНОМИЧЕСКИЙ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714480" y="5715016"/>
          <a:ext cx="58579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227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ГУМАНИТАРНЫЙ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14480" y="6215082"/>
          <a:ext cx="58579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28604"/>
            <a:ext cx="81534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6"/>
          <a:ext cx="857256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266"/>
                <a:gridCol w="5025294"/>
              </a:tblGrid>
              <a:tr h="2857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ПРОФИЛЬ/НАПРАВЛЕННОСТЬ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368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1F5F"/>
                          </a:solidFill>
                          <a:latin typeface="+mj-lt"/>
                        </a:rPr>
                        <a:t>агротехнологическая</a:t>
                      </a:r>
                      <a:endParaRPr lang="ru-RU" sz="1600" b="1" i="1" dirty="0" smtClean="0">
                        <a:solidFill>
                          <a:srgbClr val="001F5F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1F5F"/>
                          </a:solidFill>
                          <a:latin typeface="Calibri"/>
                        </a:rPr>
                        <a:t>химия, физика, биология иностранный язык, информатика и ИКТ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технологическая, техническая, индустриально- технологическая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информационно- математическая, информационно- технологическая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инженерно- математическая, физико-математическая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оборонно-спортивная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история, биология, география,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Кадетская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история, обществознание, география, иностранный язык, информатика и икт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художественно- эстетическая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туризм и сервис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215370" cy="494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143536"/>
              </a:tblGrid>
              <a:tr h="40299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ГУМАНИТАРНЫЙ ПРОФИЛЬ/НАПРАВЛЕННОСТЬ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социально-гуманитарная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 педагогическая, психолого-педагогическая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история, биология, география, литература,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филологическая лингвистическая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7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гуманитарная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историко-правовая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5500702"/>
          <a:ext cx="81439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51435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гражданско-правовая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обществознание, иностранный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2775" y="1142984"/>
          <a:ext cx="8153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779"/>
                <a:gridCol w="5408621"/>
              </a:tblGrid>
              <a:tr h="341315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 ПРОФИЛЬ/НАПРАВЛЕННОСТЬ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физико-химическая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химико-биологическая, медико-биологическая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биология, география, информатика и ИКТ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естественно-научная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биология, география, информатика и ИКТ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естественно-математическая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биология, география,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000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143380"/>
          <a:ext cx="79296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4857784"/>
              </a:tblGrid>
              <a:tr h="3232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СОЦИАЛЬНО-ЭКОНОМИЧЕСКИЙ ПРОФИЛЬ 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3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экономико-математическая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география, обществознание, иностранный язык, информатика и ИКТ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1534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выбору из перечисленных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ГИА-9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УЧЕБНЫЕ ПЛАНЫ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 из перечисленных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 для ГИА-9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399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Муниципальное бюджетное общеобразовательное учреждение «Средняя общеобразовательная школа с. Турты-Хутор имени Хатамаева Али Батиевича»</vt:lpstr>
      <vt:lpstr>   Выберите предметы для сдачи ГИА-9 </vt:lpstr>
      <vt:lpstr>Какие предметы сдавать? </vt:lpstr>
      <vt:lpstr>Какие предметы сдавать?</vt:lpstr>
      <vt:lpstr>Какие предметы сдавать?</vt:lpstr>
      <vt:lpstr>Какие предметы сдавать?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«Гимназия №13» г. АРГУНА им. С.Д.ДИКАНИЕВА</dc:title>
  <dc:creator>админ</dc:creator>
  <cp:lastModifiedBy>Anna</cp:lastModifiedBy>
  <cp:revision>79</cp:revision>
  <dcterms:created xsi:type="dcterms:W3CDTF">2025-02-04T08:19:18Z</dcterms:created>
  <dcterms:modified xsi:type="dcterms:W3CDTF">2025-04-06T15:09:34Z</dcterms:modified>
</cp:coreProperties>
</file>